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60" r:id="rId1"/>
  </p:sldMasterIdLst>
  <p:handoutMasterIdLst>
    <p:handoutMasterId r:id="rId22"/>
  </p:handoutMasterIdLst>
  <p:sldIdLst>
    <p:sldId id="285" r:id="rId2"/>
    <p:sldId id="288" r:id="rId3"/>
    <p:sldId id="291" r:id="rId4"/>
    <p:sldId id="292" r:id="rId5"/>
    <p:sldId id="308" r:id="rId6"/>
    <p:sldId id="320" r:id="rId7"/>
    <p:sldId id="300" r:id="rId8"/>
    <p:sldId id="298" r:id="rId9"/>
    <p:sldId id="299" r:id="rId10"/>
    <p:sldId id="309" r:id="rId11"/>
    <p:sldId id="311" r:id="rId12"/>
    <p:sldId id="312" r:id="rId13"/>
    <p:sldId id="321" r:id="rId14"/>
    <p:sldId id="314" r:id="rId15"/>
    <p:sldId id="318" r:id="rId16"/>
    <p:sldId id="316" r:id="rId17"/>
    <p:sldId id="317" r:id="rId18"/>
    <p:sldId id="315" r:id="rId19"/>
    <p:sldId id="319" r:id="rId20"/>
    <p:sldId id="322" r:id="rId21"/>
  </p:sldIdLst>
  <p:sldSz cx="12192000" cy="6858000"/>
  <p:notesSz cx="6858000" cy="9144000"/>
  <p:embeddedFontLs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Rockwell" panose="02060603020205020403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2B2B2"/>
    <a:srgbClr val="FFFF99"/>
    <a:srgbClr val="CC6600"/>
    <a:srgbClr val="FFFFCC"/>
    <a:srgbClr val="3333FF"/>
    <a:srgbClr val="FF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480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7F3D1F7-814C-3F3B-3D63-10D6789CC3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CBA61E9-60FC-6265-2634-99266F39701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B82C4372-9DAD-F6CC-9A90-E5FFDE921C0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625F9E57-F0C0-B930-7A35-8AC0E03272B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62670C-3D00-451F-917A-706A967700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4740-3998-4FBF-A871-F17A1FB3E6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230323"/>
      </p:ext>
    </p:extLst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3092-4D13-4667-97A3-170F763979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204389"/>
      </p:ext>
    </p:extLst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B0C9-24A0-4621-B8AB-141FBC77DA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65125"/>
      </p:ext>
    </p:extLst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5560-669F-4DA4-99CE-6B8B35A9CCC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011843"/>
      </p:ext>
    </p:extLst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A3FF-7318-4E03-8E78-D825234478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451506"/>
      </p:ext>
    </p:extLst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2BA6-4E01-4171-810F-F06EF5FD9D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402323"/>
      </p:ext>
    </p:extLst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014A0-46F6-4E55-B15E-8E71C6C53F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251622"/>
      </p:ext>
    </p:extLst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ECD1-AEDA-4D1B-82BF-28961F3141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952065"/>
      </p:ext>
    </p:extLst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A3A31-6E4E-4285-BDF5-CF824ABFCBB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311001"/>
      </p:ext>
    </p:extLst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4FE8-CA0E-4590-AF50-BE78FB93A4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632175"/>
      </p:ext>
    </p:extLst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7DED-313F-4B1A-BEF1-CB20C77A8CD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317913"/>
      </p:ext>
    </p:extLst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1F63FB-E106-46A5-80F3-159DB08E88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22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1C9E173D-245A-E94D-5134-2EDB9DDCC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28600"/>
            <a:ext cx="7467600" cy="595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Faith</a:t>
            </a:r>
          </a:p>
          <a:p>
            <a:pPr algn="ctr"/>
            <a:r>
              <a:rPr lang="en-US" altLang="en-US" sz="12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vs</a:t>
            </a:r>
          </a:p>
          <a:p>
            <a:pPr algn="ctr"/>
            <a:r>
              <a:rPr lang="en-US" altLang="en-US" sz="12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Opinion</a:t>
            </a:r>
            <a:endParaRPr lang="en-US" altLang="en-US" sz="20600" b="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C992126F-C0D6-5DA7-8E81-2916784D3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0813"/>
            <a:ext cx="85344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altLang="en-US" sz="66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FAITH</a:t>
            </a:r>
          </a:p>
        </p:txBody>
      </p:sp>
      <p:sp>
        <p:nvSpPr>
          <p:cNvPr id="41995" name="Text Box 11">
            <a:extLst>
              <a:ext uri="{FF2B5EF4-FFF2-40B4-BE49-F238E27FC236}">
                <a16:creationId xmlns:a16="http://schemas.microsoft.com/office/drawing/2014/main" id="{C7B45A8A-21BF-F743-344C-CE564EB84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024669"/>
            <a:ext cx="10668000" cy="568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l-G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πιστός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pistos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 {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pis-tos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'}; objectively, trustworthy; subjectively, trustful: -believe(-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ing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, -r), faithful(-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ly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), sure,  true.”</a:t>
            </a:r>
          </a:p>
          <a:p>
            <a:pPr algn="ctr">
              <a:lnSpc>
                <a:spcPct val="110000"/>
              </a:lnSpc>
            </a:pPr>
            <a:r>
              <a:rPr lang="el-G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Πίστις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  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pistis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 {</a:t>
            </a:r>
            <a:r>
              <a:rPr lang="en-US" alt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pis'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-tis}; persuasion, i.e. credence; moral conviction, especially reliance upon Christ for  salvation; abstractly, constancy in such profession; by  extension, the system of religious (Gospel) truth itself”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68529255-7FEC-81BE-0B72-527085018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152400"/>
            <a:ext cx="86106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7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Opinion</a:t>
            </a:r>
          </a:p>
        </p:txBody>
      </p:sp>
      <p:sp>
        <p:nvSpPr>
          <p:cNvPr id="43019" name="Text Box 11">
            <a:extLst>
              <a:ext uri="{FF2B5EF4-FFF2-40B4-BE49-F238E27FC236}">
                <a16:creationId xmlns:a16="http://schemas.microsoft.com/office/drawing/2014/main" id="{B377AC63-C388-210C-E86C-EBA143EBA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41438"/>
            <a:ext cx="10744200" cy="4713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"/>
              </a:spcBef>
            </a:pPr>
            <a:r>
              <a:rPr lang="en-US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“1.a view, judgment, or appraisal formed in the mind about a particular matter   b: approval, esteem  2. a : belief stronger than impression and less strong than positive knowledge..." {Webster}</a:t>
            </a:r>
          </a:p>
          <a:p>
            <a:pPr algn="ctr">
              <a:spcBef>
                <a:spcPct val="5000"/>
              </a:spcBef>
            </a:pPr>
            <a:r>
              <a:rPr lang="el-GR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γνώμη</a:t>
            </a:r>
            <a:r>
              <a:rPr lang="en-US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gnome {</a:t>
            </a:r>
            <a:r>
              <a:rPr lang="en-US" altLang="en-US" sz="3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gno</a:t>
            </a:r>
            <a:r>
              <a:rPr lang="en-US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'-may}; {knowledge}; cognition, i.e. (subjectively) opinion, or (objectively) resolve (counsel, consent, etc.): -advice, + agree, judgment, mind, purpose, will.“</a:t>
            </a:r>
          </a:p>
          <a:p>
            <a:pPr algn="ctr">
              <a:spcBef>
                <a:spcPct val="5000"/>
              </a:spcBef>
            </a:pPr>
            <a:r>
              <a:rPr lang="en-US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 Corinthians 1:10 “judgment” {opinion}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2451A2DF-7BF8-CB1D-22A9-8BED41BDA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10515600" cy="137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Are The Principle Differences Between Faith &amp; Opinion?</a:t>
            </a:r>
          </a:p>
        </p:txBody>
      </p:sp>
      <p:sp>
        <p:nvSpPr>
          <p:cNvPr id="60419" name="Text Box 3">
            <a:extLst>
              <a:ext uri="{FF2B5EF4-FFF2-40B4-BE49-F238E27FC236}">
                <a16:creationId xmlns:a16="http://schemas.microsoft.com/office/drawing/2014/main" id="{D85E7794-6AA8-BAE3-8245-08590196F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44145"/>
            <a:ext cx="1036320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does Faith Require?</a:t>
            </a:r>
          </a:p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Romans 10:17</a:t>
            </a:r>
          </a:p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John 20:30,31</a:t>
            </a:r>
          </a:p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EVIDENCE!</a:t>
            </a:r>
          </a:p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How Do We ‘Understand’ Creation?  Hebrews 11:3</a:t>
            </a:r>
          </a:p>
          <a:p>
            <a:pPr algn="ctr"/>
            <a:r>
              <a:rPr lang="en-US" alt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BY FAITH!</a:t>
            </a:r>
            <a:endParaRPr lang="en-US" altLang="en-US" sz="60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7D154-C093-2AFA-C206-1582CA20E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FE301E61-17FA-8385-965D-D47FACDAA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10515600" cy="1525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altLang="en-US" sz="4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Is The Nature Of The Fruit Which Adam and Eve Ate?</a:t>
            </a:r>
          </a:p>
        </p:txBody>
      </p:sp>
      <p:sp>
        <p:nvSpPr>
          <p:cNvPr id="60419" name="Text Box 3">
            <a:extLst>
              <a:ext uri="{FF2B5EF4-FFF2-40B4-BE49-F238E27FC236}">
                <a16:creationId xmlns:a16="http://schemas.microsoft.com/office/drawing/2014/main" id="{DA2CB81A-5772-D5EA-5220-C1E5C321D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81200"/>
            <a:ext cx="103632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7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Strictly OPINION!</a:t>
            </a:r>
          </a:p>
          <a:p>
            <a:pPr algn="ctr"/>
            <a:r>
              <a:rPr lang="en-US" altLang="en-US" sz="47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One opinion would be as good as another!</a:t>
            </a:r>
          </a:p>
          <a:p>
            <a:pPr algn="ctr"/>
            <a:r>
              <a:rPr lang="en-US" altLang="en-US" sz="47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There Would Be No Basis in Faith For Us To Make Such a Judgment!</a:t>
            </a:r>
            <a:endParaRPr lang="en-US" altLang="en-US" sz="47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90553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A8FCE1C2-DE1C-FF8B-5AAB-534F60129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"/>
            <a:ext cx="104394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7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Judges 15:1-5</a:t>
            </a:r>
            <a:endParaRPr lang="en-US" altLang="en-US" sz="20800" b="1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6409F845-0F0A-A0B0-532D-89B3C73A6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10820400" cy="492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“Samson caught 300 Foxes”</a:t>
            </a:r>
          </a:p>
          <a:p>
            <a:pPr algn="ctr">
              <a:lnSpc>
                <a:spcPct val="15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FAITH!</a:t>
            </a:r>
          </a:p>
          <a:p>
            <a:pPr algn="ctr">
              <a:lnSpc>
                <a:spcPct val="15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“He caught them with a net!”</a:t>
            </a:r>
          </a:p>
          <a:p>
            <a:pPr algn="ctr">
              <a:lnSpc>
                <a:spcPct val="15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OPINION!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E7C33EE8-627A-2503-2C9A-BFBDC3342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28601"/>
            <a:ext cx="8001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60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John 3:2</a:t>
            </a:r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5A83EDD9-CA17-2140-E1D3-51354554B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066800"/>
            <a:ext cx="10896600" cy="528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“Nicodemus was convinced that Jesus came from God.”</a:t>
            </a:r>
          </a:p>
          <a:p>
            <a:pPr algn="ctr">
              <a:lnSpc>
                <a:spcPct val="130000"/>
              </a:lnSpc>
            </a:pPr>
            <a:r>
              <a:rPr lang="en-US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FAITH!</a:t>
            </a:r>
          </a:p>
          <a:p>
            <a:pPr algn="ctr">
              <a:lnSpc>
                <a:spcPct val="130000"/>
              </a:lnSpc>
            </a:pPr>
            <a:r>
              <a:rPr lang="en-US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“Nicodemus worked all day, so he could only come by night.”</a:t>
            </a:r>
          </a:p>
          <a:p>
            <a:pPr algn="ctr">
              <a:lnSpc>
                <a:spcPct val="130000"/>
              </a:lnSpc>
            </a:pPr>
            <a:r>
              <a:rPr lang="en-US" alt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OPINION!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0E357FBC-2A26-A77A-A8E3-B98107497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4500" y="228600"/>
            <a:ext cx="8763000" cy="1447800"/>
          </a:xfrm>
        </p:spPr>
        <p:txBody>
          <a:bodyPr/>
          <a:lstStyle/>
          <a:p>
            <a:pPr algn="ctr">
              <a:lnSpc>
                <a:spcPct val="85000"/>
              </a:lnSpc>
            </a:pP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sz="6000" b="1" i="1" dirty="0">
                <a:solidFill>
                  <a:schemeClr val="bg1"/>
                </a:solidFill>
                <a:latin typeface="Rockwell" panose="02060603020205020403" pitchFamily="18" charset="0"/>
              </a:rPr>
              <a:t>John 8:1-11</a:t>
            </a: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838D03DD-FAC3-79E9-4799-EC7B69A5B7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2500" y="1371600"/>
            <a:ext cx="10287000" cy="4953000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  <a:spcBef>
                <a:spcPct val="5000"/>
              </a:spcBef>
              <a:buFontTx/>
              <a:buNone/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“Jesus wrote the seventh commandment on the ground.”</a:t>
            </a:r>
          </a:p>
          <a:p>
            <a:pPr algn="ctr">
              <a:lnSpc>
                <a:spcPct val="130000"/>
              </a:lnSpc>
              <a:spcBef>
                <a:spcPct val="5000"/>
              </a:spcBef>
              <a:buFontTx/>
              <a:buNone/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OPINION!</a:t>
            </a:r>
          </a:p>
          <a:p>
            <a:pPr algn="ctr">
              <a:lnSpc>
                <a:spcPct val="130000"/>
              </a:lnSpc>
              <a:spcBef>
                <a:spcPct val="5000"/>
              </a:spcBef>
              <a:buFontTx/>
              <a:buNone/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“Jesus forgave the woman’s sins.”</a:t>
            </a:r>
          </a:p>
          <a:p>
            <a:pPr algn="ctr">
              <a:lnSpc>
                <a:spcPct val="130000"/>
              </a:lnSpc>
              <a:spcBef>
                <a:spcPct val="5000"/>
              </a:spcBef>
              <a:buFontTx/>
              <a:buNone/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FAITH!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331AB1C5-EED3-327C-824F-91D824463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"/>
            <a:ext cx="10896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8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Opinions Are Not Binding As Authority</a:t>
            </a:r>
            <a:endParaRPr lang="en-US" altLang="en-US" sz="229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9635" name="Text Box 3">
            <a:extLst>
              <a:ext uri="{FF2B5EF4-FFF2-40B4-BE49-F238E27FC236}">
                <a16:creationId xmlns:a16="http://schemas.microsoft.com/office/drawing/2014/main" id="{00ED72A4-4E4B-90EE-CBD4-5BC134A66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90800"/>
            <a:ext cx="10820400" cy="399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Only a “Thus Says The Lord”</a:t>
            </a:r>
          </a:p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Matthew 28:18</a:t>
            </a:r>
          </a:p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Colossians 3:17</a:t>
            </a:r>
          </a:p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2 John 9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>
            <a:extLst>
              <a:ext uri="{FF2B5EF4-FFF2-40B4-BE49-F238E27FC236}">
                <a16:creationId xmlns:a16="http://schemas.microsoft.com/office/drawing/2014/main" id="{79C2BB0B-A568-0270-0B3B-F5CB1350B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52400"/>
            <a:ext cx="86868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Romans Chapter 14</a:t>
            </a:r>
          </a:p>
        </p:txBody>
      </p:sp>
      <p:sp>
        <p:nvSpPr>
          <p:cNvPr id="71683" name="Text Box 3">
            <a:extLst>
              <a:ext uri="{FF2B5EF4-FFF2-40B4-BE49-F238E27FC236}">
                <a16:creationId xmlns:a16="http://schemas.microsoft.com/office/drawing/2014/main" id="{230568B1-A932-72D0-FDD6-E0AA27A5F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11125200" cy="564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40000"/>
              </a:spcBef>
              <a:buFontTx/>
              <a:buAutoNum type="arabicPeriod"/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Individual Matters – Not Work of Local Church</a:t>
            </a:r>
          </a:p>
          <a:p>
            <a:pPr algn="ctr">
              <a:spcBef>
                <a:spcPct val="40000"/>
              </a:spcBef>
              <a:buFontTx/>
              <a:buAutoNum type="arabicPeriod"/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Things Morally Neutral</a:t>
            </a:r>
          </a:p>
          <a:p>
            <a:pPr algn="ctr">
              <a:spcBef>
                <a:spcPct val="40000"/>
              </a:spcBef>
              <a:buFontTx/>
              <a:buAutoNum type="arabicPeriod"/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Not Speaking of Things Revealed Through Apostles</a:t>
            </a:r>
          </a:p>
          <a:p>
            <a:pPr marL="0" indent="0" algn="ctr">
              <a:spcBef>
                <a:spcPct val="40000"/>
              </a:spcBef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Opinions fall short of “positive knowledge”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6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ECB1E1B3-AB3B-E055-B9EA-2E41445BB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10515600" cy="1676400"/>
          </a:xfrm>
        </p:spPr>
        <p:txBody>
          <a:bodyPr>
            <a:normAutofit fontScale="90000"/>
          </a:bodyPr>
          <a:lstStyle/>
          <a:p>
            <a:pPr algn="ctr">
              <a:lnSpc>
                <a:spcPct val="85000"/>
              </a:lnSpc>
            </a:pP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Should We Draw The Line On Honoring “Opinions” In The Work of The Local Church?</a:t>
            </a:r>
            <a:r>
              <a:rPr lang="en-US" altLang="en-US" sz="4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endParaRPr lang="en-US" alt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EA7E2631-9E1E-9D16-C9B6-A0D204F2C4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900136"/>
            <a:ext cx="10287000" cy="45720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“I don’t like having a song leader.” 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No Scripture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“I don’t like meeting more than once each week.”  No Scripture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“I don’t think we should use song books with shape notes and parts.” 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No Scripture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810C0E-2A12-9404-16C8-055F06D1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>
            <a:extLst>
              <a:ext uri="{FF2B5EF4-FFF2-40B4-BE49-F238E27FC236}">
                <a16:creationId xmlns:a16="http://schemas.microsoft.com/office/drawing/2014/main" id="{340AE950-A6F2-DC66-8372-B6BAB662F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"/>
            <a:ext cx="10591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Are we going to eliminate the song leader, start meeting once each week, and throw out the song books because of OPINIONS?</a:t>
            </a:r>
          </a:p>
        </p:txBody>
      </p:sp>
      <p:sp>
        <p:nvSpPr>
          <p:cNvPr id="71683" name="Text Box 3">
            <a:extLst>
              <a:ext uri="{FF2B5EF4-FFF2-40B4-BE49-F238E27FC236}">
                <a16:creationId xmlns:a16="http://schemas.microsoft.com/office/drawing/2014/main" id="{B3CB217A-6ACA-0A97-0D96-D57CF19BB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01438"/>
            <a:ext cx="11125200" cy="307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40000"/>
              </a:spcBef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Where Will We Draw The Line?</a:t>
            </a:r>
          </a:p>
          <a:p>
            <a:pPr marL="0" indent="0" algn="ctr">
              <a:spcBef>
                <a:spcPct val="40000"/>
              </a:spcBef>
            </a:pPr>
            <a:r>
              <a:rPr lang="en-US" alt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“No Christian should push his opinions and personal rights to the disturbance of the church.” RLW</a:t>
            </a:r>
          </a:p>
        </p:txBody>
      </p:sp>
    </p:spTree>
    <p:extLst>
      <p:ext uri="{BB962C8B-B14F-4D97-AF65-F5344CB8AC3E}">
        <p14:creationId xmlns:p14="http://schemas.microsoft.com/office/powerpoint/2010/main" val="322096443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6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A82D0F8A-EF73-9738-E005-1AC10A22C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10668000" cy="1676400"/>
          </a:xfrm>
        </p:spPr>
        <p:txBody>
          <a:bodyPr/>
          <a:lstStyle/>
          <a:p>
            <a:pPr algn="ctr">
              <a:lnSpc>
                <a:spcPct val="85000"/>
              </a:lnSpc>
            </a:pP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sz="5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Attempts To Apply Romans 14 Today</a:t>
            </a: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E9A94A81-8D73-52C1-C329-A6F2FCE5DF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10668000" cy="4572000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Diversity of “Opinion” on Remarriage after Divorce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Must extend Fellowship to those who believe it is alright to remarry after being put away for the cause of adultery.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anose="02060603020205020403" pitchFamily="18" charset="0"/>
              </a:rPr>
              <a:t>IS There Really A Parallel Between Romans 14 &amp; Divorce &amp; Remarriage?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A419DB08-860F-EED6-6A81-9E13F5878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152400"/>
            <a:ext cx="8610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Romans 14 Matters of Indifference</a:t>
            </a:r>
            <a:endParaRPr lang="en-US" altLang="en-US" sz="106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9875" name="Text Box 3">
            <a:extLst>
              <a:ext uri="{FF2B5EF4-FFF2-40B4-BE49-F238E27FC236}">
                <a16:creationId xmlns:a16="http://schemas.microsoft.com/office/drawing/2014/main" id="{97A07F33-336C-1957-1B73-D5CE628F5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10591800" cy="599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Herb eater “weak in faith” not Sinful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Equally right to eat or not eat meat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Sinful to condemn the meat eater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Could eat or not “to the Lord”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Eating meat was “clean”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Eating meat was “good”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Meat eating included in “all things pure”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God “received” the meat eater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Meat eater made to “stand” by God</a:t>
            </a:r>
          </a:p>
          <a:p>
            <a:pPr>
              <a:lnSpc>
                <a:spcPct val="110000"/>
              </a:lnSpc>
              <a:buFontTx/>
              <a:buAutoNum type="arabicPeriod"/>
            </a:pPr>
            <a:r>
              <a:rPr lang="en-US" alt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One could eat meat as long as he did not cause the “weak” to stumble.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1DD32411-16F8-BAD4-9EDC-9A6C16B28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9982200" cy="60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en-US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Does Romans 14 Include Adulterous Marriages?</a:t>
            </a:r>
          </a:p>
        </p:txBody>
      </p:sp>
      <p:sp>
        <p:nvSpPr>
          <p:cNvPr id="76803" name="Text Box 3">
            <a:extLst>
              <a:ext uri="{FF2B5EF4-FFF2-40B4-BE49-F238E27FC236}">
                <a16:creationId xmlns:a16="http://schemas.microsoft.com/office/drawing/2014/main" id="{FF3BE353-66BF-6275-10A9-66BA96619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84723"/>
            <a:ext cx="10896600" cy="585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man who commits adultery “weak in faith” or sinful?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it equally right to commit or not commit adultery?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it sinful to condemn the man who commits adultery?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Can one commit adultery “to the Lord?”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adultery “clean?”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committing adultery “good?”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adultery among things included in “all things are pure?”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Does God “receive” the adulterer?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Does the adulterer “stand?”</a:t>
            </a:r>
          </a:p>
          <a:p>
            <a:pPr>
              <a:lnSpc>
                <a:spcPct val="110000"/>
              </a:lnSpc>
              <a:spcBef>
                <a:spcPct val="15000"/>
              </a:spcBef>
              <a:buFontTx/>
              <a:buAutoNum type="arabicPeriod"/>
            </a:pPr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Can one commit adultery as long as he is not an occasion of stumbling to the “weak?”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68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1824EA5-3FA3-C5FC-9568-198D4C9068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10134600" cy="6324600"/>
          </a:xfrm>
        </p:spPr>
        <p:txBody>
          <a:bodyPr/>
          <a:lstStyle/>
          <a:p>
            <a:pPr algn="ctr"/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sz="9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No Stopping Place For This Type Of Thinking!</a:t>
            </a: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00771D65-F3B3-EBD0-95C7-3E3CE16B0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11049000" cy="225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en-US" sz="6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Where God Has Spoken, Faith Draws The Line!</a:t>
            </a:r>
            <a:endParaRPr lang="en-US" altLang="en-US" sz="206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5779" name="Text Box 3">
            <a:extLst>
              <a:ext uri="{FF2B5EF4-FFF2-40B4-BE49-F238E27FC236}">
                <a16:creationId xmlns:a16="http://schemas.microsoft.com/office/drawing/2014/main" id="{7B2EC4BC-8173-2839-AC63-32165217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429000"/>
            <a:ext cx="10287000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en-US" sz="6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Where God Has NOT Spoken, There Can Be No Authority!</a:t>
            </a:r>
          </a:p>
        </p:txBody>
      </p:sp>
      <p:sp>
        <p:nvSpPr>
          <p:cNvPr id="75780" name="Line 4">
            <a:extLst>
              <a:ext uri="{FF2B5EF4-FFF2-40B4-BE49-F238E27FC236}">
                <a16:creationId xmlns:a16="http://schemas.microsoft.com/office/drawing/2014/main" id="{A383B800-40D7-3089-8AFB-CD59831BFA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200400"/>
            <a:ext cx="8382000" cy="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F666A4F5-09A8-E37A-0483-AA56EED6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2564"/>
            <a:ext cx="11125200" cy="598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Our Faith Rests In God, His Son Jesus Christ, &amp; The Written Word Which Was Delivered To us By The Power Of The Holy Spirit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73DEB-491F-24BF-8DF3-85AA7B32A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E673896B-B5EE-08F7-1BCE-1AC129283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11125200" cy="568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en-US" sz="9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 This Where YOUR FAITH Rests Today?</a:t>
            </a:r>
          </a:p>
        </p:txBody>
      </p:sp>
    </p:spTree>
    <p:extLst>
      <p:ext uri="{BB962C8B-B14F-4D97-AF65-F5344CB8AC3E}">
        <p14:creationId xmlns:p14="http://schemas.microsoft.com/office/powerpoint/2010/main" val="382127201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2113</TotalTime>
  <Words>804</Words>
  <Application>Microsoft Office PowerPoint</Application>
  <PresentationFormat>Widescreen</PresentationFormat>
  <Paragraphs>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Rockwell</vt:lpstr>
      <vt:lpstr>Georgia</vt:lpstr>
      <vt:lpstr>Comic Sans MS</vt:lpstr>
      <vt:lpstr>Aptos Display</vt:lpstr>
      <vt:lpstr>Aptos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John 8:1-11 </vt:lpstr>
      <vt:lpstr>PowerPoint Presentation</vt:lpstr>
      <vt:lpstr>PowerPoint Presentation</vt:lpstr>
      <vt:lpstr> Where Should We Draw The Line On Honoring “Opinions” In The Work of The Local Church? </vt:lpstr>
      <vt:lpstr>PowerPoint Presentation</vt:lpstr>
      <vt:lpstr> Attempts To Apply Romans 14 Today </vt:lpstr>
      <vt:lpstr>PowerPoint Presentation</vt:lpstr>
      <vt:lpstr>PowerPoint Presentation</vt:lpstr>
      <vt:lpstr> No Stopping Place For This Type Of Thinking! 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Gailen Evans</cp:lastModifiedBy>
  <cp:revision>187</cp:revision>
  <dcterms:created xsi:type="dcterms:W3CDTF">2002-08-09T17:26:16Z</dcterms:created>
  <dcterms:modified xsi:type="dcterms:W3CDTF">2025-03-15T00:04:03Z</dcterms:modified>
</cp:coreProperties>
</file>